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DBB80C86-9490-4BA2-974B-DF7EE6953EDD}" type="datetimeFigureOut">
              <a:rPr lang="ru-RU" smtClean="0"/>
              <a:t>05.02.2017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2A3CAB5-B0AA-4CF2-90B1-91B5CCC4A3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80C86-9490-4BA2-974B-DF7EE6953EDD}" type="datetimeFigureOut">
              <a:rPr lang="ru-RU" smtClean="0"/>
              <a:t>05.02.2017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CAB5-B0AA-4CF2-90B1-91B5CCC4A3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80C86-9490-4BA2-974B-DF7EE6953EDD}" type="datetimeFigureOut">
              <a:rPr lang="ru-RU" smtClean="0"/>
              <a:t>05.02.2017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CAB5-B0AA-4CF2-90B1-91B5CCC4A3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80C86-9490-4BA2-974B-DF7EE6953EDD}" type="datetimeFigureOut">
              <a:rPr lang="ru-RU" smtClean="0"/>
              <a:t>05.02.2017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CAB5-B0AA-4CF2-90B1-91B5CCC4A3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80C86-9490-4BA2-974B-DF7EE6953EDD}" type="datetimeFigureOut">
              <a:rPr lang="ru-RU" smtClean="0"/>
              <a:t>05.02.2017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CAB5-B0AA-4CF2-90B1-91B5CCC4A3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80C86-9490-4BA2-974B-DF7EE6953EDD}" type="datetimeFigureOut">
              <a:rPr lang="ru-RU" smtClean="0"/>
              <a:t>05.02.2017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CAB5-B0AA-4CF2-90B1-91B5CCC4A3C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80C86-9490-4BA2-974B-DF7EE6953EDD}" type="datetimeFigureOut">
              <a:rPr lang="ru-RU" smtClean="0"/>
              <a:t>05.02.2017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CAB5-B0AA-4CF2-90B1-91B5CCC4A3C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80C86-9490-4BA2-974B-DF7EE6953EDD}" type="datetimeFigureOut">
              <a:rPr lang="ru-RU" smtClean="0"/>
              <a:t>05.02.2017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CAB5-B0AA-4CF2-90B1-91B5CCC4A3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80C86-9490-4BA2-974B-DF7EE6953EDD}" type="datetimeFigureOut">
              <a:rPr lang="ru-RU" smtClean="0"/>
              <a:t>05.02.2017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3CAB5-B0AA-4CF2-90B1-91B5CCC4A3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DBB80C86-9490-4BA2-974B-DF7EE6953EDD}" type="datetimeFigureOut">
              <a:rPr lang="ru-RU" smtClean="0"/>
              <a:t>05.02.2017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2A3CAB5-B0AA-4CF2-90B1-91B5CCC4A3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DBB80C86-9490-4BA2-974B-DF7EE6953EDD}" type="datetimeFigureOut">
              <a:rPr lang="ru-RU" smtClean="0"/>
              <a:t>05.02.2017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2A3CAB5-B0AA-4CF2-90B1-91B5CCC4A3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BB80C86-9490-4BA2-974B-DF7EE6953EDD}" type="datetimeFigureOut">
              <a:rPr lang="ru-RU" smtClean="0"/>
              <a:t>05.02.2017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2A3CAB5-B0AA-4CF2-90B1-91B5CCC4A3C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7201" y="836712"/>
            <a:ext cx="5723468" cy="1584176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ru-RU" sz="2800" b="1" dirty="0" smtClean="0">
                <a:solidFill>
                  <a:srgbClr val="FF0000"/>
                </a:solidFill>
              </a:rPr>
              <a:t>Образец </a:t>
            </a:r>
            <a:r>
              <a:rPr lang="ru-RU" sz="2800" b="1" dirty="0">
                <a:solidFill>
                  <a:srgbClr val="FF0000"/>
                </a:solidFill>
              </a:rPr>
              <a:t>для описания внешности.</a:t>
            </a:r>
            <a:r>
              <a:rPr lang="ru-RU" sz="2800" dirty="0">
                <a:solidFill>
                  <a:srgbClr val="FF0000"/>
                </a:solidFill>
              </a:rPr>
              <a:t/>
            </a:r>
            <a:br>
              <a:rPr lang="ru-RU" sz="2800" dirty="0">
                <a:solidFill>
                  <a:srgbClr val="FF0000"/>
                </a:solidFill>
              </a:rPr>
            </a:b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276872"/>
            <a:ext cx="6408712" cy="3240360"/>
          </a:xfrm>
        </p:spPr>
        <p:txBody>
          <a:bodyPr>
            <a:normAutofit fontScale="47500" lnSpcReduction="20000"/>
          </a:bodyPr>
          <a:lstStyle/>
          <a:p>
            <a:r>
              <a:rPr lang="ru-RU" dirty="0"/>
              <a:t> </a:t>
            </a:r>
            <a:endParaRPr lang="en-US" smtClean="0"/>
          </a:p>
          <a:p>
            <a:r>
              <a:rPr lang="en-US" sz="3800" b="1" smtClean="0">
                <a:solidFill>
                  <a:schemeClr val="tx1"/>
                </a:solidFill>
              </a:rPr>
              <a:t>This </a:t>
            </a:r>
            <a:r>
              <a:rPr lang="en-US" sz="3800" b="1" dirty="0">
                <a:solidFill>
                  <a:schemeClr val="tx1"/>
                </a:solidFill>
              </a:rPr>
              <a:t>is a</a:t>
            </a:r>
            <a:r>
              <a:rPr lang="ru-RU" sz="3800" b="1" dirty="0">
                <a:solidFill>
                  <a:schemeClr val="tx1"/>
                </a:solidFill>
              </a:rPr>
              <a:t> </a:t>
            </a:r>
            <a:r>
              <a:rPr lang="ru-RU" sz="3800" dirty="0" smtClean="0">
                <a:solidFill>
                  <a:schemeClr val="tx1"/>
                </a:solidFill>
              </a:rPr>
              <a:t>________________________________________</a:t>
            </a:r>
            <a:endParaRPr lang="ru-RU" sz="3800" dirty="0">
              <a:solidFill>
                <a:schemeClr val="tx1"/>
              </a:solidFill>
            </a:endParaRPr>
          </a:p>
          <a:p>
            <a:r>
              <a:rPr lang="en-US" sz="3800" b="1" dirty="0">
                <a:solidFill>
                  <a:schemeClr val="tx1"/>
                </a:solidFill>
              </a:rPr>
              <a:t>Its name is ___________________________________________</a:t>
            </a:r>
            <a:endParaRPr lang="ru-RU" sz="3800" b="1" dirty="0">
              <a:solidFill>
                <a:schemeClr val="tx1"/>
              </a:solidFill>
            </a:endParaRPr>
          </a:p>
          <a:p>
            <a:r>
              <a:rPr lang="en-US" sz="3800" b="1" dirty="0">
                <a:solidFill>
                  <a:schemeClr val="tx1"/>
                </a:solidFill>
              </a:rPr>
              <a:t>Its hair is ____________________________________________</a:t>
            </a:r>
            <a:endParaRPr lang="ru-RU" sz="3800" b="1" dirty="0">
              <a:solidFill>
                <a:schemeClr val="tx1"/>
              </a:solidFill>
            </a:endParaRPr>
          </a:p>
          <a:p>
            <a:r>
              <a:rPr lang="en-US" sz="3800" b="1" dirty="0">
                <a:solidFill>
                  <a:schemeClr val="tx1"/>
                </a:solidFill>
              </a:rPr>
              <a:t>_______ has got ______________________________________</a:t>
            </a:r>
            <a:endParaRPr lang="ru-RU" sz="3800" b="1" dirty="0">
              <a:solidFill>
                <a:schemeClr val="tx1"/>
              </a:solidFill>
            </a:endParaRPr>
          </a:p>
          <a:p>
            <a:r>
              <a:rPr lang="en-US" sz="3800" b="1" dirty="0">
                <a:solidFill>
                  <a:schemeClr val="tx1"/>
                </a:solidFill>
              </a:rPr>
              <a:t>______ eyes are ______________________________________</a:t>
            </a:r>
            <a:endParaRPr lang="ru-RU" sz="3800" b="1" dirty="0">
              <a:solidFill>
                <a:schemeClr val="tx1"/>
              </a:solidFill>
            </a:endParaRPr>
          </a:p>
          <a:p>
            <a:r>
              <a:rPr lang="en-US" sz="3800" b="1" dirty="0">
                <a:solidFill>
                  <a:schemeClr val="tx1"/>
                </a:solidFill>
              </a:rPr>
              <a:t>___________ has got __________________________________</a:t>
            </a:r>
            <a:endParaRPr lang="ru-RU" sz="3800" b="1" dirty="0">
              <a:solidFill>
                <a:schemeClr val="tx1"/>
              </a:solidFill>
            </a:endParaRPr>
          </a:p>
          <a:p>
            <a:r>
              <a:rPr lang="en-US" sz="3800" b="1" dirty="0">
                <a:solidFill>
                  <a:schemeClr val="tx1"/>
                </a:solidFill>
              </a:rPr>
              <a:t>___________ wears ___________________________________</a:t>
            </a:r>
            <a:endParaRPr lang="ru-RU" sz="3800" b="1" dirty="0">
              <a:solidFill>
                <a:schemeClr val="tx1"/>
              </a:solidFill>
            </a:endParaRPr>
          </a:p>
          <a:p>
            <a:r>
              <a:rPr lang="en-US" sz="3800" b="1" dirty="0">
                <a:solidFill>
                  <a:schemeClr val="tx1"/>
                </a:solidFill>
              </a:rPr>
              <a:t>____________________________________________________</a:t>
            </a:r>
            <a:endParaRPr lang="ru-RU" sz="3800" b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11217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Malvina and </a:t>
            </a:r>
            <a:r>
              <a:rPr lang="en-US" b="1" dirty="0" err="1">
                <a:solidFill>
                  <a:srgbClr val="002060"/>
                </a:solidFill>
              </a:rPr>
              <a:t>B</a:t>
            </a:r>
            <a:r>
              <a:rPr lang="en-US" b="1" dirty="0" err="1" smtClean="0">
                <a:solidFill>
                  <a:srgbClr val="002060"/>
                </a:solidFill>
              </a:rPr>
              <a:t>uratino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031" name="Picture 7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0" y="1773238"/>
            <a:ext cx="2495549" cy="395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Объект 10" descr="https://ds03.infourok.ru/uploads/ex/0b02/0000e1d9-cd8b134d/7/hello_html_m1a6628c5.png"/>
          <p:cNvPicPr>
            <a:picLocks noGrp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643522"/>
            <a:ext cx="3168352" cy="4175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3" name="Picture 9" descr="http://pictureloop.ru/images/128238_malviny-iz-multik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556792"/>
            <a:ext cx="3384376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277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20</TotalTime>
  <Words>3</Words>
  <Application>Microsoft Office PowerPoint</Application>
  <PresentationFormat>Экран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Кнопка</vt:lpstr>
      <vt:lpstr>     Образец для описания внешности. </vt:lpstr>
      <vt:lpstr>Malvina and Buratino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Жукова Ольга</dc:creator>
  <cp:lastModifiedBy>Жукова Ольга</cp:lastModifiedBy>
  <cp:revision>2</cp:revision>
  <dcterms:created xsi:type="dcterms:W3CDTF">2017-02-05T14:38:01Z</dcterms:created>
  <dcterms:modified xsi:type="dcterms:W3CDTF">2017-02-05T14:58:28Z</dcterms:modified>
</cp:coreProperties>
</file>