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66"/>
    <a:srgbClr val="FF0066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EC6-5C37-465A-BB9F-0B08F90A0C85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DF2-FEB4-4B6C-854E-DF7BAB933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EC6-5C37-465A-BB9F-0B08F90A0C85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DF2-FEB4-4B6C-854E-DF7BAB933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EC6-5C37-465A-BB9F-0B08F90A0C85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DF2-FEB4-4B6C-854E-DF7BAB933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EC6-5C37-465A-BB9F-0B08F90A0C85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DF2-FEB4-4B6C-854E-DF7BAB933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EC6-5C37-465A-BB9F-0B08F90A0C85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DF2-FEB4-4B6C-854E-DF7BAB933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EC6-5C37-465A-BB9F-0B08F90A0C85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DF2-FEB4-4B6C-854E-DF7BAB933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EC6-5C37-465A-BB9F-0B08F90A0C85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DF2-FEB4-4B6C-854E-DF7BAB933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EC6-5C37-465A-BB9F-0B08F90A0C85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DF2-FEB4-4B6C-854E-DF7BAB933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EC6-5C37-465A-BB9F-0B08F90A0C85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DF2-FEB4-4B6C-854E-DF7BAB933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EC6-5C37-465A-BB9F-0B08F90A0C85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DF2-FEB4-4B6C-854E-DF7BAB933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EC6-5C37-465A-BB9F-0B08F90A0C85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DF2-FEB4-4B6C-854E-DF7BAB933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AEC6-5C37-465A-BB9F-0B08F90A0C85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16DF2-FEB4-4B6C-854E-DF7BAB933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sktopwallpapers.org.ua-1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CC0066"/>
                </a:solidFill>
              </a:rPr>
              <a:t>Mother’s Day</a:t>
            </a:r>
            <a:endParaRPr lang="ru-RU" sz="9600" dirty="0">
              <a:solidFill>
                <a:srgbClr val="CC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ector spring illustration 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4808" y="-171400"/>
            <a:ext cx="11247040" cy="7029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8845" y="620688"/>
            <a:ext cx="730199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63300"/>
                </a:solidFill>
              </a:rPr>
              <a:t>It </a:t>
            </a:r>
            <a:r>
              <a:rPr lang="en-US" sz="6000" dirty="0" smtClean="0">
                <a:solidFill>
                  <a:srgbClr val="00B050"/>
                </a:solidFill>
              </a:rPr>
              <a:t>was </a:t>
            </a:r>
          </a:p>
          <a:p>
            <a:pPr algn="ctr"/>
            <a:r>
              <a:rPr lang="en-US" sz="8800" dirty="0" smtClean="0">
                <a:solidFill>
                  <a:srgbClr val="663300"/>
                </a:solidFill>
              </a:rPr>
              <a:t>Mother’s Day.</a:t>
            </a:r>
            <a:endParaRPr lang="ru-RU" sz="88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29115812_rad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5686" y="0"/>
            <a:ext cx="965968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988840"/>
            <a:ext cx="72667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663300"/>
                </a:solidFill>
              </a:rPr>
              <a:t>Mother </a:t>
            </a:r>
            <a:r>
              <a:rPr lang="en-US" sz="6000" dirty="0" smtClean="0">
                <a:solidFill>
                  <a:srgbClr val="00B050"/>
                </a:solidFill>
              </a:rPr>
              <a:t>was</a:t>
            </a:r>
            <a:r>
              <a:rPr lang="en-US" sz="6000" dirty="0" smtClean="0">
                <a:solidFill>
                  <a:srgbClr val="663300"/>
                </a:solidFill>
              </a:rPr>
              <a:t> happy. </a:t>
            </a:r>
          </a:p>
          <a:p>
            <a:r>
              <a:rPr lang="en-US" sz="6000" dirty="0" smtClean="0">
                <a:solidFill>
                  <a:srgbClr val="663300"/>
                </a:solidFill>
              </a:rPr>
              <a:t>We </a:t>
            </a:r>
            <a:r>
              <a:rPr lang="en-US" sz="6000" dirty="0" smtClean="0">
                <a:solidFill>
                  <a:srgbClr val="00B050"/>
                </a:solidFill>
              </a:rPr>
              <a:t>were</a:t>
            </a:r>
            <a:r>
              <a:rPr lang="en-US" sz="6000" dirty="0" smtClean="0">
                <a:solidFill>
                  <a:srgbClr val="663300"/>
                </a:solidFill>
              </a:rPr>
              <a:t> happy, too!</a:t>
            </a:r>
            <a:endParaRPr lang="ru-RU" sz="60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1936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0"/>
            <a:ext cx="11592680" cy="7245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1124744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B050"/>
                </a:solidFill>
              </a:rPr>
              <a:t>The end </a:t>
            </a:r>
            <a:r>
              <a:rPr lang="ru-RU" sz="9600" dirty="0" smtClean="0">
                <a:solidFill>
                  <a:srgbClr val="00B050"/>
                </a:solidFill>
              </a:rPr>
              <a:t>;)</a:t>
            </a:r>
            <a:endParaRPr lang="ru-RU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2962287_25_03_5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10969662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1619672" y="692696"/>
            <a:ext cx="25202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Цель: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1988840"/>
            <a:ext cx="190911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Задачи: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2924944"/>
            <a:ext cx="440563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Образовательная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Формирование грамматических навыков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(способы образования прошедшего времени,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виды глаголов)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           Развивающая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Развивать языковую догадку, память, внимание, повышать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мотивацию к изучению иностранного языка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           Воспитательная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Воспитывать уважение к культурным традициям родной страны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страны  изучаемого языка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4725144"/>
            <a:ext cx="195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Учебное пособие: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5301208"/>
            <a:ext cx="1944216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УМК   В.П. </a:t>
            </a:r>
            <a:r>
              <a:rPr lang="ru-RU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Кузовлев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Английский язык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класс</a:t>
            </a:r>
          </a:p>
          <a:p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Технологии: игровая</a:t>
            </a:r>
            <a:r>
              <a:rPr lang="ru-RU" smtClean="0">
                <a:solidFill>
                  <a:schemeClr val="tx1"/>
                </a:solidFill>
              </a:rPr>
              <a:t>, икт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1628800"/>
            <a:ext cx="3096344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Развитие иноязычной  коммуникативной </a:t>
            </a:r>
            <a:r>
              <a:rPr lang="ru-RU" dirty="0" smtClean="0">
                <a:solidFill>
                  <a:srgbClr val="FF0000"/>
                </a:solidFill>
              </a:rPr>
              <a:t>компетенции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5508104" y="2996952"/>
            <a:ext cx="360040" cy="43204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580112" y="4725144"/>
            <a:ext cx="288032" cy="28803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580112" y="3933056"/>
            <a:ext cx="288032" cy="28803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271-1680x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00608" y="-171400"/>
            <a:ext cx="11592678" cy="7245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1761" y="1916832"/>
            <a:ext cx="648767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663300"/>
                </a:solidFill>
              </a:rPr>
              <a:t>On Saturday we </a:t>
            </a:r>
          </a:p>
          <a:p>
            <a:pPr algn="ctr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</a:rPr>
              <a:t>worked</a:t>
            </a:r>
            <a:r>
              <a:rPr lang="en-US" sz="6600" dirty="0" smtClean="0">
                <a:solidFill>
                  <a:srgbClr val="663300"/>
                </a:solidFill>
              </a:rPr>
              <a:t> a lot.</a:t>
            </a:r>
            <a:endParaRPr lang="ru-RU" sz="66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2962302_25_03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-171400"/>
            <a:ext cx="11243823" cy="702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98072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63300"/>
                </a:solidFill>
              </a:rPr>
              <a:t>My sister and I </a:t>
            </a:r>
          </a:p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cleaned</a:t>
            </a:r>
            <a:r>
              <a:rPr lang="en-US" sz="6000" dirty="0" smtClean="0"/>
              <a:t> </a:t>
            </a:r>
            <a:r>
              <a:rPr lang="en-US" sz="6000" dirty="0" smtClean="0">
                <a:solidFill>
                  <a:srgbClr val="663300"/>
                </a:solidFill>
              </a:rPr>
              <a:t>the house.</a:t>
            </a:r>
            <a:endParaRPr lang="ru-RU" sz="60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rtoon-village-768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6591" y="1988840"/>
            <a:ext cx="72010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63300"/>
                </a:solidFill>
              </a:rPr>
              <a:t>Dad </a:t>
            </a:r>
            <a:r>
              <a:rPr lang="en-US" sz="6000" dirty="0" smtClean="0">
                <a:solidFill>
                  <a:srgbClr val="00B050"/>
                </a:solidFill>
              </a:rPr>
              <a:t>swept</a:t>
            </a:r>
            <a:r>
              <a:rPr lang="en-US" sz="6000" dirty="0" smtClean="0">
                <a:solidFill>
                  <a:srgbClr val="663300"/>
                </a:solidFill>
              </a:rPr>
              <a:t> the paths</a:t>
            </a:r>
          </a:p>
          <a:p>
            <a:pPr algn="ctr"/>
            <a:r>
              <a:rPr lang="en-US" sz="6000" dirty="0" smtClean="0">
                <a:solidFill>
                  <a:srgbClr val="663300"/>
                </a:solidFill>
              </a:rPr>
              <a:t> in the garden.</a:t>
            </a:r>
            <a:endParaRPr lang="ru-RU" sz="60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7951_1024_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476672"/>
            <a:ext cx="46634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63300"/>
                </a:solidFill>
              </a:rPr>
              <a:t>My sister </a:t>
            </a:r>
            <a:r>
              <a:rPr lang="en-US" sz="6000" dirty="0" smtClean="0">
                <a:solidFill>
                  <a:srgbClr val="00B050"/>
                </a:solidFill>
              </a:rPr>
              <a:t>set </a:t>
            </a:r>
          </a:p>
          <a:p>
            <a:pPr algn="ctr"/>
            <a:r>
              <a:rPr lang="en-US" sz="6000" dirty="0" smtClean="0">
                <a:solidFill>
                  <a:srgbClr val="663300"/>
                </a:solidFill>
              </a:rPr>
              <a:t>the table.</a:t>
            </a:r>
            <a:endParaRPr lang="ru-RU" sz="60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03344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0"/>
            <a:ext cx="10972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3768" y="332656"/>
            <a:ext cx="49857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63300"/>
                </a:solidFill>
              </a:rPr>
              <a:t>I </a:t>
            </a:r>
            <a:r>
              <a:rPr lang="en-US" sz="6000" dirty="0" smtClean="0">
                <a:solidFill>
                  <a:srgbClr val="00B050"/>
                </a:solidFill>
              </a:rPr>
              <a:t>made</a:t>
            </a:r>
            <a:r>
              <a:rPr lang="en-US" sz="6000" dirty="0" smtClean="0">
                <a:solidFill>
                  <a:srgbClr val="663300"/>
                </a:solidFill>
              </a:rPr>
              <a:t> my bed </a:t>
            </a:r>
          </a:p>
          <a:p>
            <a:pPr algn="ctr"/>
            <a:r>
              <a:rPr lang="en-US" sz="6000" dirty="0" smtClean="0">
                <a:solidFill>
                  <a:srgbClr val="663300"/>
                </a:solidFill>
              </a:rPr>
              <a:t>and</a:t>
            </a:r>
          </a:p>
          <a:p>
            <a:pPr algn="ctr"/>
            <a:r>
              <a:rPr lang="en-US" sz="6000" dirty="0" smtClean="0">
                <a:solidFill>
                  <a:srgbClr val="00B050"/>
                </a:solidFill>
              </a:rPr>
              <a:t>fed </a:t>
            </a:r>
            <a:r>
              <a:rPr lang="en-US" sz="6000" dirty="0" smtClean="0">
                <a:solidFill>
                  <a:srgbClr val="663300"/>
                </a:solidFill>
              </a:rPr>
              <a:t> the dog.</a:t>
            </a:r>
            <a:endParaRPr lang="ru-RU" sz="6000" dirty="0">
              <a:solidFill>
                <a:srgbClr val="663300"/>
              </a:solidFill>
            </a:endParaRPr>
          </a:p>
        </p:txBody>
      </p:sp>
      <p:pic>
        <p:nvPicPr>
          <p:cNvPr id="3" name="Рисунок 2" descr="cd6a68970fc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3789040"/>
            <a:ext cx="3209255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02886347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812" y="0"/>
            <a:ext cx="9153812" cy="60932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663300"/>
                </a:solidFill>
              </a:rPr>
              <a:t>On Saturday we </a:t>
            </a:r>
            <a:r>
              <a:rPr lang="en-US" sz="6000" dirty="0" smtClean="0">
                <a:solidFill>
                  <a:srgbClr val="00B050"/>
                </a:solidFill>
              </a:rPr>
              <a:t>had</a:t>
            </a:r>
            <a:r>
              <a:rPr lang="en-US" sz="6000" dirty="0" smtClean="0"/>
              <a:t> </a:t>
            </a:r>
            <a:r>
              <a:rPr lang="en-US" sz="6000" dirty="0" smtClean="0">
                <a:solidFill>
                  <a:srgbClr val="663300"/>
                </a:solidFill>
              </a:rPr>
              <a:t>a</a:t>
            </a:r>
          </a:p>
          <a:p>
            <a:pPr algn="ctr"/>
            <a:r>
              <a:rPr lang="en-US" sz="6000" dirty="0" smtClean="0"/>
              <a:t> </a:t>
            </a:r>
            <a:r>
              <a:rPr lang="en-US" sz="6000" dirty="0" smtClean="0">
                <a:solidFill>
                  <a:srgbClr val="663300"/>
                </a:solidFill>
              </a:rPr>
              <a:t>wonderful dinner </a:t>
            </a:r>
          </a:p>
          <a:p>
            <a:pPr algn="ctr"/>
            <a:endParaRPr lang="ru-RU" sz="6000" dirty="0" smtClean="0"/>
          </a:p>
          <a:p>
            <a:pPr algn="ctr"/>
            <a:endParaRPr lang="ru-RU" sz="6000" dirty="0"/>
          </a:p>
          <a:p>
            <a:pPr algn="r"/>
            <a:endParaRPr lang="ru-RU" sz="6000" dirty="0"/>
          </a:p>
          <a:p>
            <a:pPr algn="r"/>
            <a:r>
              <a:rPr lang="en-US" sz="6000" dirty="0" smtClean="0">
                <a:solidFill>
                  <a:srgbClr val="663300"/>
                </a:solidFill>
              </a:rPr>
              <a:t>and </a:t>
            </a:r>
          </a:p>
          <a:p>
            <a:pPr algn="r"/>
            <a:r>
              <a:rPr lang="en-US" sz="6000" dirty="0" smtClean="0">
                <a:solidFill>
                  <a:srgbClr val="00B050"/>
                </a:solidFill>
              </a:rPr>
              <a:t>ate</a:t>
            </a:r>
            <a:r>
              <a:rPr lang="en-US" sz="6000" dirty="0" smtClean="0"/>
              <a:t> </a:t>
            </a:r>
            <a:r>
              <a:rPr lang="en-US" sz="6000" dirty="0" smtClean="0">
                <a:solidFill>
                  <a:srgbClr val="663300"/>
                </a:solidFill>
              </a:rPr>
              <a:t>a big cake.</a:t>
            </a:r>
            <a:endParaRPr lang="ru-RU" sz="60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8444_1214675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10972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3928" y="2204864"/>
            <a:ext cx="48093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663300"/>
                </a:solidFill>
              </a:rPr>
              <a:t>We </a:t>
            </a:r>
            <a:r>
              <a:rPr lang="en-US" sz="6000" dirty="0" smtClean="0">
                <a:solidFill>
                  <a:srgbClr val="00B050"/>
                </a:solidFill>
              </a:rPr>
              <a:t>gave</a:t>
            </a:r>
            <a:r>
              <a:rPr lang="en-US" sz="6000" dirty="0" smtClean="0">
                <a:solidFill>
                  <a:srgbClr val="663300"/>
                </a:solidFill>
              </a:rPr>
              <a:t> gifts</a:t>
            </a:r>
            <a:endParaRPr lang="ru-RU" sz="6000" dirty="0" smtClean="0">
              <a:solidFill>
                <a:srgbClr val="663300"/>
              </a:solidFill>
            </a:endParaRPr>
          </a:p>
          <a:p>
            <a:r>
              <a:rPr lang="en-US" sz="6000" dirty="0" smtClean="0">
                <a:solidFill>
                  <a:srgbClr val="663300"/>
                </a:solidFill>
              </a:rPr>
              <a:t> to our mum.</a:t>
            </a:r>
            <a:endParaRPr lang="ru-RU" sz="60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148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Mother’s Day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Mother’s Day</dc:title>
  <dc:creator>1</dc:creator>
  <cp:lastModifiedBy>Ирина</cp:lastModifiedBy>
  <cp:revision>13</cp:revision>
  <dcterms:created xsi:type="dcterms:W3CDTF">2015-03-05T18:40:59Z</dcterms:created>
  <dcterms:modified xsi:type="dcterms:W3CDTF">2015-03-07T12:27:02Z</dcterms:modified>
</cp:coreProperties>
</file>