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72" r:id="rId4"/>
    <p:sldId id="273" r:id="rId5"/>
    <p:sldId id="296" r:id="rId6"/>
    <p:sldId id="298" r:id="rId7"/>
    <p:sldId id="297" r:id="rId8"/>
    <p:sldId id="299" r:id="rId9"/>
    <p:sldId id="300" r:id="rId10"/>
    <p:sldId id="275" r:id="rId11"/>
    <p:sldId id="256" r:id="rId12"/>
    <p:sldId id="257" r:id="rId13"/>
    <p:sldId id="259" r:id="rId14"/>
    <p:sldId id="260" r:id="rId15"/>
    <p:sldId id="263" r:id="rId16"/>
    <p:sldId id="264" r:id="rId17"/>
    <p:sldId id="291" r:id="rId18"/>
    <p:sldId id="292" r:id="rId19"/>
    <p:sldId id="261" r:id="rId20"/>
    <p:sldId id="265" r:id="rId21"/>
    <p:sldId id="266" r:id="rId22"/>
    <p:sldId id="267" r:id="rId23"/>
    <p:sldId id="268" r:id="rId24"/>
    <p:sldId id="269" r:id="rId25"/>
    <p:sldId id="270" r:id="rId26"/>
    <p:sldId id="276" r:id="rId27"/>
    <p:sldId id="277" r:id="rId28"/>
    <p:sldId id="279" r:id="rId29"/>
    <p:sldId id="289" r:id="rId30"/>
    <p:sldId id="283" r:id="rId31"/>
    <p:sldId id="293" r:id="rId32"/>
    <p:sldId id="295" r:id="rId33"/>
    <p:sldId id="301" r:id="rId34"/>
    <p:sldId id="302" r:id="rId35"/>
    <p:sldId id="286" r:id="rId36"/>
    <p:sldId id="290" r:id="rId37"/>
    <p:sldId id="271" r:id="rId38"/>
    <p:sldId id="294" r:id="rId39"/>
    <p:sldId id="303" r:id="rId4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22" y="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learningapps.org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learningapps.org/133823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learningapps.org/display?v=pj19h9ho317" TargetMode="Externa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0600" y="2514600"/>
            <a:ext cx="7086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сервиса  LearningApps </a:t>
            </a:r>
            <a:endParaRPr lang="ru-RU" sz="3200" b="1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интерактивных заданий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19600" y="4038600"/>
            <a:ext cx="436205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втор: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Белова Светлана Сергеевна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 «Средняя школа №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14641" t="10176" r="61347" b="80208"/>
          <a:stretch>
            <a:fillRect/>
          </a:stretch>
        </p:blipFill>
        <p:spPr bwMode="auto">
          <a:xfrm>
            <a:off x="2513034" y="617290"/>
            <a:ext cx="3886200" cy="874942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482" name="Picture 2" descr="Artezio выпустила мобильное решение для планирования встреч 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2209800" cy="22098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273" y="589872"/>
            <a:ext cx="2085975" cy="1804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685800"/>
            <a:ext cx="76435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Пошаговая инструкция</a:t>
            </a:r>
            <a:endParaRPr lang="ru-RU" sz="54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28800" y="1905000"/>
            <a:ext cx="6019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Ссылка на сервис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Learningapps</a:t>
            </a:r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org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http://learningapps.org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онкурсы и викторин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938486"/>
            <a:ext cx="4038600" cy="39195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1954" t="9813" r="15402" b="5139"/>
          <a:stretch>
            <a:fillRect/>
          </a:stretch>
        </p:blipFill>
        <p:spPr bwMode="auto">
          <a:xfrm>
            <a:off x="0" y="839165"/>
            <a:ext cx="9144000" cy="601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Установить русский язык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6019800" y="381000"/>
            <a:ext cx="1600200" cy="533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4169" t="11631" r="14986" b="6302"/>
          <a:stretch>
            <a:fillRect/>
          </a:stretch>
        </p:blipFill>
        <p:spPr bwMode="auto">
          <a:xfrm>
            <a:off x="0" y="1051560"/>
            <a:ext cx="9144000" cy="580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228600"/>
            <a:ext cx="419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Подать заявку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3886200" y="609600"/>
            <a:ext cx="3810000" cy="1219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6200000" flipH="1">
            <a:off x="1790700" y="2705100"/>
            <a:ext cx="4419600" cy="228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563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Создать новый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аккаунт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4419600" y="457200"/>
            <a:ext cx="990600" cy="685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175" y="1219200"/>
            <a:ext cx="9001578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52400"/>
            <a:ext cx="335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Вход в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аккаунт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9000" y="0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Переходим по ссылке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http://learningapps.org/133823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нажимаем кнопку «Подать заявку»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4076" y="999995"/>
            <a:ext cx="9229725" cy="5313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rot="16200000" flipH="1">
            <a:off x="1485900" y="1409700"/>
            <a:ext cx="2667000" cy="1371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89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После входа в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аккаунт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нажимаем кнопку «все упражнения»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00329"/>
            <a:ext cx="9144000" cy="5655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rot="5400000">
            <a:off x="2857500" y="1181100"/>
            <a:ext cx="914400" cy="838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524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Выбираем учебный предмет и игру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260" y="1143000"/>
            <a:ext cx="8857709" cy="521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1676400" y="798731"/>
            <a:ext cx="2057400" cy="160293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3734219" y="812301"/>
            <a:ext cx="3352381" cy="421689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1" y="990600"/>
            <a:ext cx="8990659" cy="5407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25044" y="134034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«Устройство ПК»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345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5000" y="134034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«Устройство ПК»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780365"/>
            <a:ext cx="4648200" cy="2774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429000"/>
            <a:ext cx="4953000" cy="327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3660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 стрелкой 3"/>
          <p:cNvCxnSpPr/>
          <p:nvPr/>
        </p:nvCxnSpPr>
        <p:spPr>
          <a:xfrm rot="16200000" flipH="1">
            <a:off x="457200" y="5715000"/>
            <a:ext cx="838200" cy="228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0" y="1524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Нажимаем кнопку «Создать подобное приложение»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382000" cy="5732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H="1">
            <a:off x="1752600" y="675620"/>
            <a:ext cx="457200" cy="4886980"/>
          </a:xfrm>
          <a:prstGeom prst="straightConnector1">
            <a:avLst/>
          </a:prstGeom>
          <a:ln w="76200" cmpd="sng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9600" y="304800"/>
            <a:ext cx="7772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Learningapps</a:t>
            </a:r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org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- это сервис для создания интерактивных учебно-методических пособий по разным предметам.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Интерактивная викторина. - Форум сообщества специалистов по управлению персоналом HR-Ли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674" y="4316075"/>
            <a:ext cx="1600200" cy="1992329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133600"/>
            <a:ext cx="5997242" cy="4076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524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готовый шаблон вносим свои изменения,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именно свои задания или вопросы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1" y="1371600"/>
            <a:ext cx="8686800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3805" t="9607" r="12378" b="5532"/>
          <a:stretch>
            <a:fillRect/>
          </a:stretch>
        </p:blipFill>
        <p:spPr bwMode="auto">
          <a:xfrm>
            <a:off x="0" y="1046357"/>
            <a:ext cx="9144000" cy="581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Установить и показать в предварительном просмотре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rot="5400000">
            <a:off x="6096000" y="4495800"/>
            <a:ext cx="1447800" cy="838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24000" y="152400"/>
            <a:ext cx="662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Сохранить приложение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283" y="860286"/>
            <a:ext cx="8619917" cy="5311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rot="5400000">
            <a:off x="7404448" y="3943611"/>
            <a:ext cx="1295400" cy="1219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Созданное приложение сохраняется в «Мои приложения»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65468"/>
            <a:ext cx="8839200" cy="4788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>
            <a:off x="4876800" y="1488746"/>
            <a:ext cx="1981200" cy="838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Мои приложения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Учитель\Desktop\фестиваль пед мастерства\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4" y="1143000"/>
            <a:ext cx="9140606" cy="552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rot="5400000">
            <a:off x="1219200" y="1066800"/>
            <a:ext cx="3352800" cy="2743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 rot="5400000">
            <a:off x="1943100" y="1866900"/>
            <a:ext cx="3429000" cy="1219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22860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Ссылки на созданное приложение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400" y="5867400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Ссылки на выбранное приложение расположены в нижней части  экрана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99159"/>
            <a:ext cx="8097732" cy="4615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H="1">
            <a:off x="3657600" y="1066800"/>
            <a:ext cx="381000" cy="3200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152400"/>
            <a:ext cx="7391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Создание моего класса</a:t>
            </a:r>
            <a:endParaRPr lang="ru-RU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914400"/>
            <a:ext cx="868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 область была специально разработана для учителей, которые хотят, чтобы их ученики работали с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Learning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apps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Здесь вы можете создавать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аккаунты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для своих учеников и управлять ими.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4056" t="8333" r="13324" b="21212"/>
          <a:stretch>
            <a:fillRect/>
          </a:stretch>
        </p:blipFill>
        <p:spPr bwMode="auto">
          <a:xfrm>
            <a:off x="0" y="1828800"/>
            <a:ext cx="9144000" cy="5029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cxnSp>
        <p:nvCxnSpPr>
          <p:cNvPr id="5" name="Прямая со стрелкой 4"/>
          <p:cNvCxnSpPr/>
          <p:nvPr/>
        </p:nvCxnSpPr>
        <p:spPr>
          <a:xfrm rot="16200000" flipH="1">
            <a:off x="5676900" y="1790700"/>
            <a:ext cx="990600" cy="457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228600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 шаг: открываете страничку «Мои классы» и нажимаете «создать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аккаунт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для учеников».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4641" t="9375" r="18594" b="19792"/>
          <a:stretch>
            <a:fillRect/>
          </a:stretch>
        </p:blipFill>
        <p:spPr bwMode="auto">
          <a:xfrm>
            <a:off x="228600" y="1371600"/>
            <a:ext cx="8686800" cy="5181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cxnSp>
        <p:nvCxnSpPr>
          <p:cNvPr id="4" name="Прямая со стрелкой 3"/>
          <p:cNvCxnSpPr/>
          <p:nvPr/>
        </p:nvCxnSpPr>
        <p:spPr>
          <a:xfrm rot="16200000" flipH="1">
            <a:off x="6057900" y="1257300"/>
            <a:ext cx="990600" cy="457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rot="10800000" flipV="1">
            <a:off x="2286000" y="990600"/>
            <a:ext cx="4038600" cy="2971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30480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 шаг: пишите имя, фамилию ученика, появляется логин и пароль, сохранить.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68156"/>
            <a:ext cx="8534400" cy="545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" y="304800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 шаг: созданный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аккаунт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ученика можно удалить, отправить сообщение ученику, распечатать список паролей.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610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6400800" y="1143000"/>
            <a:ext cx="0" cy="4876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6378879" y="1135797"/>
            <a:ext cx="1012521" cy="275040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8600"/>
            <a:ext cx="586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Возможности сервиса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15227" t="50000" r="62583" b="13542"/>
          <a:stretch>
            <a:fillRect/>
          </a:stretch>
        </p:blipFill>
        <p:spPr bwMode="auto">
          <a:xfrm>
            <a:off x="228600" y="914400"/>
            <a:ext cx="533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7614" t="50000" r="48001" b="35417"/>
          <a:stretch>
            <a:fillRect/>
          </a:stretch>
        </p:blipFill>
        <p:spPr bwMode="auto">
          <a:xfrm>
            <a:off x="5562600" y="914400"/>
            <a:ext cx="3581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228600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 шаг: ученик заходит в приложение под своим логином и паролем, заходит в классную комнату в которой отражаются все задания для данного класса и выполняет их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580" y="1905000"/>
            <a:ext cx="8174640" cy="437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>
            <a:off x="5050598" y="1383604"/>
            <a:ext cx="740602" cy="128339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349540"/>
            <a:ext cx="80010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шаг. Как учителю добавить приложение для класса?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выбрать класс, нажать 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апка класса», затем добавить Приложение</a:t>
            </a: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C:\Users\Учитель\Desktop\фестиваль пед мастерства\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5267982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4066860" y="1124211"/>
            <a:ext cx="1582122" cy="1371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81400"/>
            <a:ext cx="464760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>
            <a:off x="7086600" y="1124211"/>
            <a:ext cx="304800" cy="299058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941517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28601"/>
            <a:ext cx="9185463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165622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738" y="1066800"/>
            <a:ext cx="889579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018522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228600"/>
            <a:ext cx="87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шаг: проверка выполнения домашнего задания учениками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Учитель\Desktop\фестиваль пед мастерства 2017\33333333333333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696200" cy="464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>
            <a:off x="5181600" y="690265"/>
            <a:ext cx="762000" cy="1348839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228601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шаг: ученик может создавать свои приложения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53880" t="8333" r="14495" b="68750"/>
          <a:stretch>
            <a:fillRect/>
          </a:stretch>
        </p:blipFill>
        <p:spPr bwMode="auto">
          <a:xfrm>
            <a:off x="685800" y="1524000"/>
            <a:ext cx="7883236" cy="321168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5" name="Овал 4"/>
          <p:cNvSpPr/>
          <p:nvPr/>
        </p:nvSpPr>
        <p:spPr>
          <a:xfrm>
            <a:off x="5410200" y="2819400"/>
            <a:ext cx="30480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Опубликованные приложения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533400"/>
            <a:ext cx="660745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Кроссворд «Первое знакомство с компьютером»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learningapps.org/display?v=pj19h9ho317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32944" cy="4743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9600" y="1016923"/>
            <a:ext cx="7620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 есть как плюсы, так и минусы в работе сервиса. К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 можно отнести: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1.часть шаблонов не поддерживает кириллицу;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2.некоторые шаблоны упражнений изменяются или исчезают вообще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шаблонах встречаются отдельные опечатки, которые невозможно исправить вручную. 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Плюсы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сервиса: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бесплатный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дружелюбный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русскоязычный интерфейс;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быстрота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моментальная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правильности выполнения задания;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многие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шаблоны поддерживают работу с картинками, звуком и видео;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содержит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большую коллекцию уже созданных другими учителями упражнений;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возможен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упражнений по категориям (по предметам);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постоянно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развивается;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возможность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обмена интерактивными заданиям.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90601" y="457200"/>
            <a:ext cx="5105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Сервис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LearningApps.org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57674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задание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9600" y="1295400"/>
            <a:ext cx="8534400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 22 ноября создать свой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аккаунт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 не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менее 1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собственного интерактивного упражнения на данной образовательной платформе. До 22 ноября отправить ссылку на интерактивное упражнение по электронной почте 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lss40yar@yandex.ru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2400"/>
            <a:ext cx="556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Возможности сервиса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1366" t="51042" r="27420" b="23052"/>
          <a:stretch>
            <a:fillRect/>
          </a:stretch>
        </p:blipFill>
        <p:spPr bwMode="auto">
          <a:xfrm>
            <a:off x="1828800" y="1219200"/>
            <a:ext cx="5638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06" y="1143000"/>
            <a:ext cx="9100894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43000" y="381000"/>
            <a:ext cx="624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Викторина о мошенничестве в Интернете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9011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232707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76400" y="228600"/>
            <a:ext cx="6124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Классные правила поведения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Интернете</a:t>
            </a:r>
          </a:p>
        </p:txBody>
      </p:sp>
    </p:spTree>
    <p:extLst>
      <p:ext uri="{BB962C8B-B14F-4D97-AF65-F5344CB8AC3E}">
        <p14:creationId xmlns:p14="http://schemas.microsoft.com/office/powerpoint/2010/main" xmlns="" val="4053494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8458144" cy="57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39066" y="147935"/>
            <a:ext cx="29710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Разгадай пословицу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0456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82" y="838200"/>
            <a:ext cx="8769721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76400" y="228600"/>
            <a:ext cx="15958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Угадай-ка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3225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8571417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38200" y="228599"/>
            <a:ext cx="33786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нужно знать в лицо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5559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459</Words>
  <Application>Microsoft Office PowerPoint</Application>
  <PresentationFormat>Экран (4:3)</PresentationFormat>
  <Paragraphs>63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Опубликованные приложения</vt:lpstr>
      <vt:lpstr>Слайд 38</vt:lpstr>
      <vt:lpstr>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Аня</dc:creator>
  <cp:lastModifiedBy>user</cp:lastModifiedBy>
  <cp:revision>167</cp:revision>
  <dcterms:created xsi:type="dcterms:W3CDTF">2014-08-14T10:49:10Z</dcterms:created>
  <dcterms:modified xsi:type="dcterms:W3CDTF">2021-10-11T16:11:38Z</dcterms:modified>
</cp:coreProperties>
</file>